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-13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F9666-21B3-5D41-9162-CCB39546C8E6}" type="datetimeFigureOut">
              <a:rPr lang="en-US" smtClean="0"/>
              <a:t>12/10/12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960F9-A087-E341-B917-8A6E1411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73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8BE59-5604-6644-853F-D6F11577637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1050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8BE59-5604-6644-853F-D6F11577637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8803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8BE59-5604-6644-853F-D6F11577637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8803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8BE59-5604-6644-853F-D6F11577637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8803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</a:t>
            </a:r>
            <a:r>
              <a:rPr lang="en-US" baseline="0" dirty="0" smtClean="0"/>
              <a:t> Muir.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8BE59-5604-6644-853F-D6F11577637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9502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8BE59-5604-6644-853F-D6F11577637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9502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8BE59-5604-6644-853F-D6F11577637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9502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Pollock Number 1, 1950 (</a:t>
            </a:r>
            <a:r>
              <a:rPr lang="en-US" dirty="0" err="1" smtClean="0"/>
              <a:t>Lavendar</a:t>
            </a:r>
            <a:r>
              <a:rPr lang="en-US" dirty="0" smtClean="0"/>
              <a:t> Mist) </a:t>
            </a:r>
          </a:p>
          <a:p>
            <a:r>
              <a:rPr lang="en-US" dirty="0" smtClean="0"/>
              <a:t>The Sources of Country Music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8BE59-5604-6644-853F-D6F11577637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950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8BE59-5604-6644-853F-D6F11577637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8803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8BE59-5604-6644-853F-D6F11577637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8803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pPr/>
              <a:t>December 6, 2012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469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2983DA4-3B24-449B-95CA-514EB7E30A99}" type="datetime4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pPr/>
              <a:t>December 6, 2012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205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0D2-3948-4F8F-BE5D-E7E7D97880B2}" type="datetime4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pPr/>
              <a:t>December 6, 2012</a:t>
            </a:fld>
            <a:endParaRPr lang="en-US" dirty="0" err="1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40400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942120D2-3948-4F8F-BE5D-E7E7D97880B2}" type="datetime4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pPr/>
              <a:t>December 6, 2012</a:t>
            </a:fld>
            <a:endParaRPr lang="en-US" dirty="0" err="1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6714397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942120D2-3948-4F8F-BE5D-E7E7D97880B2}" type="datetime4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pPr/>
              <a:t>December 6, 2012</a:t>
            </a:fld>
            <a:endParaRPr lang="en-US" dirty="0" err="1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471548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pPr/>
              <a:t>December 6, 2012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7425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pPr/>
              <a:t>December 6, 2012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403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pPr/>
              <a:t>December 6, 2012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0771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0D2-3948-4F8F-BE5D-E7E7D97880B2}" type="datetime4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pPr/>
              <a:t>December 6, 2012</a:t>
            </a:fld>
            <a:endParaRPr lang="en-US" dirty="0" err="1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3546302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pPr/>
              <a:t>December 6, 2012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862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BCCA7B5-8BC9-491C-A887-7C3E7ED947D8}" type="datetime4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pPr/>
              <a:t>December 6, 2012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386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DA18ED0-40F2-434C-A848-B92581875164}" type="datetime4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pPr/>
              <a:t>December 6, 2012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62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pPr/>
              <a:t>December 6, 2012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489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pPr/>
              <a:t>December 6, 2012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655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655A2E49-18A1-40BC-BA5D-5A2EC8FDDF15}" type="datetime4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pPr/>
              <a:t>December 6, 2012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65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fld id="{942120D2-3948-4F8F-BE5D-E7E7D97880B2}" type="datetime4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pPr defTabSz="914400"/>
              <a:t>December 6, 2012</a:t>
            </a:fld>
            <a:endParaRPr lang="en-US" dirty="0" err="1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fld id="{1D72EBF8-7CF5-44B7-B2BF-E22DE4D0703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pPr defTabSz="914400"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116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2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How To Manage Up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Not quite the big-shot decision maker (yet) – but how do you lead your peers and senior officials to act?</a:t>
            </a:r>
            <a:endParaRPr lang="en-US" i="1" dirty="0"/>
          </a:p>
        </p:txBody>
      </p:sp>
      <p:pic>
        <p:nvPicPr>
          <p:cNvPr id="5" name="Picture 4" descr="govloop-logo3-bi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2903" y="1174001"/>
            <a:ext cx="2732497" cy="132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9092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Wrapping Up - So what are the key themes?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Leadership is twofold: a commitment to yourself to improve and a commitment to your agency/organization</a:t>
            </a:r>
          </a:p>
          <a:p>
            <a:r>
              <a:rPr lang="en-US" dirty="0" smtClean="0"/>
              <a:t>Leadership is about empowering those around you to act </a:t>
            </a:r>
          </a:p>
          <a:p>
            <a:r>
              <a:rPr lang="en-US" dirty="0" smtClean="0"/>
              <a:t>Leadership is not black and white, right or wrong. </a:t>
            </a:r>
          </a:p>
          <a:p>
            <a:r>
              <a:rPr lang="en-US" dirty="0"/>
              <a:t>Something engrained in those who enter public </a:t>
            </a:r>
            <a:r>
              <a:rPr lang="en-US" dirty="0" smtClean="0"/>
              <a:t>service</a:t>
            </a:r>
          </a:p>
          <a:p>
            <a:r>
              <a:rPr lang="en-US" dirty="0"/>
              <a:t>My challenge to you – why do you do what you do? 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5895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Contact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Pat Fiorenza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pjfiorenza</a:t>
            </a:r>
            <a:endParaRPr lang="en-US" dirty="0" smtClean="0"/>
          </a:p>
          <a:p>
            <a:r>
              <a:rPr lang="en-US" u="sng" dirty="0" err="1" smtClean="0">
                <a:solidFill>
                  <a:srgbClr val="2B4E25"/>
                </a:solidFill>
              </a:rPr>
              <a:t>pat@govloop.com</a:t>
            </a:r>
            <a:r>
              <a:rPr lang="en-US" u="sng" dirty="0" smtClean="0">
                <a:solidFill>
                  <a:srgbClr val="2B4E25"/>
                </a:solidFill>
              </a:rPr>
              <a:t> </a:t>
            </a:r>
            <a:endParaRPr lang="en-US" u="sng" dirty="0">
              <a:solidFill>
                <a:srgbClr val="2B4E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34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How To Manage Up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Not quite the big-shot decision maker (yet) – but how do you lead your peers and senior officials to act?</a:t>
            </a:r>
            <a:endParaRPr lang="en-US" i="1" dirty="0"/>
          </a:p>
        </p:txBody>
      </p:sp>
      <p:pic>
        <p:nvPicPr>
          <p:cNvPr id="5" name="Picture 4" descr="govloop-logo3-bi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2903" y="1174001"/>
            <a:ext cx="2732497" cy="132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8693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cap="all" dirty="0" smtClean="0"/>
              <a:t>First - Let’s recap on today </a:t>
            </a:r>
            <a:endParaRPr lang="en-US" cap="all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b="1" dirty="0" smtClean="0"/>
              <a:t>Today was about connecting with like minded peers. </a:t>
            </a:r>
            <a:r>
              <a:rPr lang="en-US" dirty="0" smtClean="0"/>
              <a:t>Thinking of ways to advance your career, become a better leader, collaborator and become re-energized about your career.  So, what more can I offer to tell you?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Core competencies for </a:t>
            </a:r>
            <a:r>
              <a:rPr lang="en-US" dirty="0"/>
              <a:t>m</a:t>
            </a:r>
            <a:r>
              <a:rPr lang="en-US" dirty="0" smtClean="0"/>
              <a:t>illennial leaders to manage up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Tell a few stories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Leave you with a challenge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-10392" y="0"/>
            <a:ext cx="907217" cy="907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alphaModFix amt="64000"/>
          </a:blip>
          <a:stretch>
            <a:fillRect/>
          </a:stretch>
        </p:blipFill>
        <p:spPr>
          <a:xfrm>
            <a:off x="5525525" y="0"/>
            <a:ext cx="907217" cy="9072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alphaModFix amt="64000"/>
          </a:blip>
          <a:stretch>
            <a:fillRect/>
          </a:stretch>
        </p:blipFill>
        <p:spPr>
          <a:xfrm>
            <a:off x="4606968" y="0"/>
            <a:ext cx="907217" cy="9072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alphaModFix amt="64000"/>
          </a:blip>
          <a:stretch>
            <a:fillRect/>
          </a:stretch>
        </p:blipFill>
        <p:spPr>
          <a:xfrm>
            <a:off x="3688411" y="0"/>
            <a:ext cx="907217" cy="9072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alphaModFix amt="64000"/>
          </a:blip>
          <a:stretch>
            <a:fillRect/>
          </a:stretch>
        </p:blipFill>
        <p:spPr>
          <a:xfrm>
            <a:off x="1850129" y="0"/>
            <a:ext cx="907217" cy="9072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alphaModFix amt="64000"/>
          </a:blip>
          <a:stretch>
            <a:fillRect/>
          </a:stretch>
        </p:blipFill>
        <p:spPr>
          <a:xfrm>
            <a:off x="7351299" y="0"/>
            <a:ext cx="907217" cy="9072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alphaModFix amt="64000"/>
          </a:blip>
          <a:stretch>
            <a:fillRect/>
          </a:stretch>
        </p:blipFill>
        <p:spPr>
          <a:xfrm>
            <a:off x="919505" y="0"/>
            <a:ext cx="907217" cy="9072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alphaModFix amt="64000"/>
          </a:blip>
          <a:stretch>
            <a:fillRect/>
          </a:stretch>
        </p:blipFill>
        <p:spPr>
          <a:xfrm>
            <a:off x="2768686" y="0"/>
            <a:ext cx="907217" cy="9072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alphaModFix amt="64000"/>
          </a:blip>
          <a:stretch>
            <a:fillRect/>
          </a:stretch>
        </p:blipFill>
        <p:spPr>
          <a:xfrm>
            <a:off x="6444082" y="0"/>
            <a:ext cx="907217" cy="9072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alphaModFix amt="64000"/>
          </a:blip>
          <a:stretch>
            <a:fillRect/>
          </a:stretch>
        </p:blipFill>
        <p:spPr>
          <a:xfrm>
            <a:off x="8247176" y="0"/>
            <a:ext cx="907217" cy="9072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alphaModFix amt="64000"/>
          </a:blip>
          <a:stretch>
            <a:fillRect/>
          </a:stretch>
        </p:blipFill>
        <p:spPr>
          <a:xfrm>
            <a:off x="-14049" y="929897"/>
            <a:ext cx="910874" cy="91087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alphaModFix amt="64000"/>
          </a:blip>
          <a:stretch>
            <a:fillRect/>
          </a:stretch>
        </p:blipFill>
        <p:spPr>
          <a:xfrm>
            <a:off x="8244466" y="929897"/>
            <a:ext cx="910874" cy="9108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5">
            <a:alphaModFix amt="64000"/>
          </a:blip>
          <a:srcRect r="8985"/>
          <a:stretch/>
        </p:blipFill>
        <p:spPr>
          <a:xfrm>
            <a:off x="7400316" y="929897"/>
            <a:ext cx="809583" cy="91087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>
            <a:alphaModFix amt="64000"/>
          </a:blip>
          <a:stretch>
            <a:fillRect/>
          </a:stretch>
        </p:blipFill>
        <p:spPr>
          <a:xfrm>
            <a:off x="3684754" y="929897"/>
            <a:ext cx="910874" cy="91087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>
            <a:alphaModFix amt="64000"/>
          </a:blip>
          <a:stretch>
            <a:fillRect/>
          </a:stretch>
        </p:blipFill>
        <p:spPr>
          <a:xfrm>
            <a:off x="1846472" y="929897"/>
            <a:ext cx="910874" cy="91087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8">
            <a:alphaModFix amt="64000"/>
          </a:blip>
          <a:stretch>
            <a:fillRect/>
          </a:stretch>
        </p:blipFill>
        <p:spPr>
          <a:xfrm>
            <a:off x="6444082" y="929897"/>
            <a:ext cx="910874" cy="91087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9">
            <a:alphaModFix amt="64000"/>
          </a:blip>
          <a:stretch>
            <a:fillRect/>
          </a:stretch>
        </p:blipFill>
        <p:spPr>
          <a:xfrm>
            <a:off x="4603311" y="929897"/>
            <a:ext cx="910874" cy="91087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0">
            <a:alphaModFix amt="64000"/>
          </a:blip>
          <a:stretch>
            <a:fillRect/>
          </a:stretch>
        </p:blipFill>
        <p:spPr>
          <a:xfrm>
            <a:off x="916575" y="929897"/>
            <a:ext cx="910874" cy="91087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1">
            <a:alphaModFix amt="64000"/>
          </a:blip>
          <a:stretch>
            <a:fillRect/>
          </a:stretch>
        </p:blipFill>
        <p:spPr>
          <a:xfrm>
            <a:off x="5521868" y="929897"/>
            <a:ext cx="910874" cy="91087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2">
            <a:alphaModFix amt="64000"/>
          </a:blip>
          <a:stretch>
            <a:fillRect/>
          </a:stretch>
        </p:blipFill>
        <p:spPr>
          <a:xfrm>
            <a:off x="2768686" y="929897"/>
            <a:ext cx="910874" cy="91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72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Core Competencies for Millennial Leaders to Manage Up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Collaborators, Networkers and Connectors</a:t>
            </a:r>
          </a:p>
          <a:p>
            <a:r>
              <a:rPr lang="en-US" dirty="0" smtClean="0"/>
              <a:t>Excel at Interpersonal Communications</a:t>
            </a:r>
          </a:p>
          <a:p>
            <a:r>
              <a:rPr lang="en-US" dirty="0" smtClean="0"/>
              <a:t>Visionary and Innovator </a:t>
            </a:r>
            <a:endParaRPr lang="en-US" dirty="0"/>
          </a:p>
          <a:p>
            <a:r>
              <a:rPr lang="en-US" dirty="0" smtClean="0"/>
              <a:t>Emotional Intelligence &amp; Attuned to Present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422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Hang on - Aren’t those skills every leader needs?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Absolutely!  </a:t>
            </a:r>
          </a:p>
          <a:p>
            <a:r>
              <a:rPr lang="en-US" dirty="0" smtClean="0"/>
              <a:t>Leadership and management are very different things</a:t>
            </a:r>
          </a:p>
          <a:p>
            <a:r>
              <a:rPr lang="en-US" dirty="0" smtClean="0"/>
              <a:t>Leaders emerge in a lot of different ways – especially for us </a:t>
            </a:r>
            <a:r>
              <a:rPr lang="en-US" dirty="0" err="1" smtClean="0"/>
              <a:t>millennials</a:t>
            </a:r>
            <a:endParaRPr lang="en-US" dirty="0" smtClean="0"/>
          </a:p>
          <a:p>
            <a:r>
              <a:rPr lang="en-US" dirty="0" smtClean="0"/>
              <a:t>It’s harder to lead when you’re not a manager, anyways </a:t>
            </a:r>
          </a:p>
          <a:p>
            <a:r>
              <a:rPr lang="en-US" dirty="0" smtClean="0"/>
              <a:t>The key here is: Although we are all at different stages of our careers – we all can be leaders within our agency.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098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575884" y="-1"/>
            <a:ext cx="10218245" cy="69853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" y="1016000"/>
            <a:ext cx="9154162" cy="48179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187649"/>
            <a:ext cx="5292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dirty="0">
                <a:solidFill>
                  <a:prstClr val="white"/>
                </a:solidFill>
                <a:latin typeface="Franklin Gothic Book"/>
                <a:ea typeface="AppleGothic"/>
                <a:cs typeface="American Typewriter"/>
              </a:rPr>
              <a:t>Collaboration</a:t>
            </a:r>
            <a:r>
              <a:rPr lang="en-US" sz="1100" i="1" dirty="0">
                <a:solidFill>
                  <a:prstClr val="black"/>
                </a:solidFill>
                <a:latin typeface="News Gothic MT"/>
                <a:cs typeface="News Gothic MT"/>
              </a:rPr>
              <a:t> </a:t>
            </a:r>
            <a:endParaRPr lang="en-US" sz="1100" i="1" dirty="0">
              <a:solidFill>
                <a:prstClr val="black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373129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63880" y="0"/>
            <a:ext cx="9586988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ln>
                <a:solidFill>
                  <a:srgbClr val="000000"/>
                </a:solidFill>
              </a:ln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Path to PMF – Go-to resource for PMF Applicants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880" y="0"/>
            <a:ext cx="9586988" cy="75377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53670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dirty="0">
                <a:solidFill>
                  <a:srgbClr val="FFFFFF"/>
                </a:solidFill>
                <a:latin typeface="Franklin Gothic Book"/>
                <a:cs typeface="American Typewriter"/>
              </a:rPr>
              <a:t>Communications</a:t>
            </a:r>
            <a:r>
              <a:rPr lang="en-US" dirty="0">
                <a:solidFill>
                  <a:prstClr val="black"/>
                </a:solidFill>
                <a:latin typeface="Arial"/>
              </a:rPr>
              <a:t> 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1233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Who’s the guy with the ‘stash? Painter?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1" y="2489200"/>
            <a:ext cx="3127933" cy="3966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814" y="2573865"/>
            <a:ext cx="3793067" cy="379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50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08523"/>
            <a:ext cx="8913813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Vision and Leadership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198" y="2997200"/>
            <a:ext cx="3886338" cy="284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71" y="3003456"/>
            <a:ext cx="4759128" cy="285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56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575884" y="-1"/>
            <a:ext cx="10218245" cy="69853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Final Thoughts - The Role of a Public Servant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Something engrained in those who enter public service</a:t>
            </a:r>
          </a:p>
          <a:p>
            <a:r>
              <a:rPr lang="en-US" dirty="0" smtClean="0"/>
              <a:t>Call to action &amp; build a better tomorrow </a:t>
            </a:r>
          </a:p>
          <a:p>
            <a:r>
              <a:rPr lang="en-US" dirty="0" smtClean="0"/>
              <a:t>My challenge to you – why do you do what you do? </a:t>
            </a:r>
          </a:p>
          <a:p>
            <a:pPr lvl="1"/>
            <a:r>
              <a:rPr lang="en-US" dirty="0" smtClean="0"/>
              <a:t>Focus on what your career goals are</a:t>
            </a:r>
          </a:p>
          <a:p>
            <a:pPr lvl="1"/>
            <a:r>
              <a:rPr lang="en-US" dirty="0" smtClean="0"/>
              <a:t>What skills to do you need to develop to get there? How will you develop those?</a:t>
            </a:r>
          </a:p>
          <a:p>
            <a:pPr lvl="1"/>
            <a:r>
              <a:rPr lang="en-US" dirty="0" smtClean="0"/>
              <a:t>Be proactive </a:t>
            </a:r>
          </a:p>
          <a:p>
            <a:pPr lvl="1"/>
            <a:r>
              <a:rPr lang="en-US" dirty="0" smtClean="0"/>
              <a:t>Be honest with yourself, identify weakness and take some time reflecting on how you can improve. </a:t>
            </a:r>
          </a:p>
          <a:p>
            <a:endParaRPr lang="en-US" dirty="0"/>
          </a:p>
        </p:txBody>
      </p:sp>
      <p:pic>
        <p:nvPicPr>
          <p:cNvPr id="4" name="Picture 3" descr="7300509BM163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341" y="354438"/>
            <a:ext cx="9302703" cy="617866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-55341" y="5984219"/>
            <a:ext cx="8932641" cy="520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2B4E25"/>
              </a:buClr>
              <a:buFont typeface="Wingdings 2" pitchFamily="18" charset="2"/>
              <a:buNone/>
            </a:pPr>
            <a:r>
              <a:rPr lang="en-US" sz="2800" dirty="0" smtClean="0">
                <a:solidFill>
                  <a:srgbClr val="FFFFFF"/>
                </a:solidFill>
                <a:latin typeface="Franklin Gothic Book"/>
              </a:rPr>
              <a:t>Emotional</a:t>
            </a:r>
            <a:r>
              <a:rPr lang="en-US" sz="2800" dirty="0" smtClean="0">
                <a:solidFill>
                  <a:srgbClr val="FFFFFF"/>
                </a:solidFill>
                <a:latin typeface="Arial"/>
              </a:rPr>
              <a:t> Intelligence and Attuned to Present </a:t>
            </a:r>
            <a:endParaRPr lang="en-US" sz="28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3848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Custom 1">
      <a:dk1>
        <a:sysClr val="windowText" lastClr="000000"/>
      </a:dk1>
      <a:lt1>
        <a:sysClr val="window" lastClr="FFFFFF"/>
      </a:lt1>
      <a:dk2>
        <a:srgbClr val="2B4E25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</Words>
  <Application>Microsoft Macintosh PowerPoint</Application>
  <PresentationFormat>On-screen Show (4:3)</PresentationFormat>
  <Paragraphs>57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Perception</vt:lpstr>
      <vt:lpstr>Exploring How To Manage Up  </vt:lpstr>
      <vt:lpstr>First - Let’s recap on today </vt:lpstr>
      <vt:lpstr>Core Competencies for Millennial Leaders to Manage Up  </vt:lpstr>
      <vt:lpstr>Hang on - Aren’t those skills every leader needs?</vt:lpstr>
      <vt:lpstr>PowerPoint Presentation</vt:lpstr>
      <vt:lpstr>Path to PMF – Go-to resource for PMF Applicants</vt:lpstr>
      <vt:lpstr>Who’s the guy with the ‘stash? Painter? </vt:lpstr>
      <vt:lpstr>Vision and Leadership </vt:lpstr>
      <vt:lpstr>Final Thoughts - The Role of a Public Servant </vt:lpstr>
      <vt:lpstr>Wrapping Up - So what are the key themes? </vt:lpstr>
      <vt:lpstr>Contact Info</vt:lpstr>
      <vt:lpstr>Exploring How To Manage Up  </vt:lpstr>
    </vt:vector>
  </TitlesOfParts>
  <Company>GovLoop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How To Manage Up  </dc:title>
  <dc:creator>Megan Price</dc:creator>
  <cp:lastModifiedBy>Megan Price</cp:lastModifiedBy>
  <cp:revision>1</cp:revision>
  <dcterms:created xsi:type="dcterms:W3CDTF">2012-12-10T16:17:30Z</dcterms:created>
  <dcterms:modified xsi:type="dcterms:W3CDTF">2012-12-10T16:17:50Z</dcterms:modified>
</cp:coreProperties>
</file>